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1" r:id="rId1"/>
  </p:sldMasterIdLst>
  <p:sldIdLst>
    <p:sldId id="265" r:id="rId2"/>
    <p:sldId id="269" r:id="rId3"/>
    <p:sldId id="273" r:id="rId4"/>
    <p:sldId id="272" r:id="rId5"/>
    <p:sldId id="270" r:id="rId6"/>
    <p:sldId id="271" r:id="rId7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Technika" panose="00000500000000000000" pitchFamily="2" charset="-18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Technika-Bold" panose="00000600000000000000" charset="-18"/>
      <p:regular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07A"/>
    <a:srgbClr val="007FC4"/>
    <a:srgbClr val="FEED01"/>
    <a:srgbClr val="FFCC00"/>
    <a:srgbClr val="B9A03A"/>
    <a:srgbClr val="0070BA"/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97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156" y="378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A8885-C13E-4DD2-B308-4807F0CD3C31}" type="datetimeFigureOut">
              <a:rPr lang="cs-CZ" smtClean="0"/>
              <a:t>14.03.2018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08E4-682A-4A90-BE39-972F9CC4058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1" b="92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9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A8885-C13E-4DD2-B308-4807F0CD3C31}" type="datetimeFigureOut">
              <a:rPr lang="cs-CZ" smtClean="0"/>
              <a:t>14.03.2018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08E4-682A-4A90-BE39-972F9CC405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0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A8885-C13E-4DD2-B308-4807F0CD3C31}" type="datetimeFigureOut">
              <a:rPr lang="cs-CZ" smtClean="0"/>
              <a:t>14.03.2018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08E4-682A-4A90-BE39-972F9CC405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764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67543" y="1800000"/>
            <a:ext cx="10262129" cy="4702629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VLOŽIT OBRÁZEK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19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 userDrawn="1"/>
        </p:nvSpPr>
        <p:spPr>
          <a:xfrm>
            <a:off x="2756854" y="368300"/>
            <a:ext cx="9184943" cy="12284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60000"/>
            <a:ext cx="11473200" cy="6138000"/>
          </a:xfrm>
        </p:spPr>
        <p:txBody>
          <a:bodyPr>
            <a:normAutofit/>
          </a:bodyPr>
          <a:lstStyle>
            <a:lvl1pPr marL="0" indent="0" algn="ctr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VLOŽIT OBRÁZEK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3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A8885-C13E-4DD2-B308-4807F0CD3C31}" type="datetimeFigureOut">
              <a:rPr lang="cs-CZ" smtClean="0"/>
              <a:t>14.03.2018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08E4-682A-4A90-BE39-972F9CC405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300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A8885-C13E-4DD2-B308-4807F0CD3C31}" type="datetimeFigureOut">
              <a:rPr lang="cs-CZ" smtClean="0"/>
              <a:t>14.03.2018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08E4-682A-4A90-BE39-972F9CC405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397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A8885-C13E-4DD2-B308-4807F0CD3C31}" type="datetimeFigureOut">
              <a:rPr lang="cs-CZ" smtClean="0"/>
              <a:t>14.03.2018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08E4-682A-4A90-BE39-972F9CC405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05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A8885-C13E-4DD2-B308-4807F0CD3C31}" type="datetimeFigureOut">
              <a:rPr lang="cs-CZ" smtClean="0"/>
              <a:t>14.03.2018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08E4-682A-4A90-BE39-972F9CC405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01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A8885-C13E-4DD2-B308-4807F0CD3C31}" type="datetimeFigureOut">
              <a:rPr lang="cs-CZ" smtClean="0"/>
              <a:t>14.03.2018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08E4-682A-4A90-BE39-972F9CC405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67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A8885-C13E-4DD2-B308-4807F0CD3C31}" type="datetimeFigureOut">
              <a:rPr lang="cs-CZ" smtClean="0"/>
              <a:t>14.03.2018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08E4-682A-4A90-BE39-972F9CC405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809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A8885-C13E-4DD2-B308-4807F0CD3C31}" type="datetimeFigureOut">
              <a:rPr lang="cs-CZ" smtClean="0"/>
              <a:t>14.03.2018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08E4-682A-4A90-BE39-972F9CC405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105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A8885-C13E-4DD2-B308-4807F0CD3C31}" type="datetimeFigureOut">
              <a:rPr lang="cs-CZ" smtClean="0"/>
              <a:t>14.03.2018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08E4-682A-4A90-BE39-972F9CC405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064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A8885-C13E-4DD2-B308-4807F0CD3C31}" type="datetimeFigureOut">
              <a:rPr lang="cs-CZ" smtClean="0"/>
              <a:t>14.03.2018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708E4-682A-4A90-BE39-972F9CC405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57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685" r:id="rId12"/>
    <p:sldLayoutId id="214748368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17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E2F446C-020E-4036-A454-837BB4EB0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9" y="0"/>
            <a:ext cx="11902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5E13DA3-3E11-4085-9C9C-2DA3C4EAE0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6" b="18740"/>
          <a:stretch/>
        </p:blipFill>
        <p:spPr>
          <a:xfrm>
            <a:off x="447173" y="259810"/>
            <a:ext cx="11288579" cy="63383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371" y="0"/>
            <a:ext cx="7005258" cy="95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43137"/>
              </a:srgbClr>
            </a:outerShdw>
            <a:reflection stA="91000" endPos="0" dist="50800" dir="5400000" sy="-100000" algn="bl" rotWithShape="0"/>
          </a:effectLst>
        </p:spPr>
      </p:pic>
      <p:sp>
        <p:nvSpPr>
          <p:cNvPr id="4" name="AutoShape 22"/>
          <p:cNvSpPr>
            <a:spLocks noChangeArrowheads="1"/>
          </p:cNvSpPr>
          <p:nvPr/>
        </p:nvSpPr>
        <p:spPr bwMode="auto">
          <a:xfrm>
            <a:off x="-655670" y="5159643"/>
            <a:ext cx="7508582" cy="1203893"/>
          </a:xfrm>
          <a:prstGeom prst="roundRect">
            <a:avLst>
              <a:gd name="adj" fmla="val 36472"/>
            </a:avLst>
          </a:prstGeom>
          <a:solidFill>
            <a:srgbClr val="E1007A">
              <a:alpha val="70000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marL="85725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4200" dirty="0">
                <a:solidFill>
                  <a:schemeClr val="bg1"/>
                </a:solidFill>
                <a:latin typeface="Technika" panose="00000500000000000000" pitchFamily="2" charset="-18"/>
              </a:rPr>
              <a:t> </a:t>
            </a:r>
            <a:r>
              <a:rPr lang="cs-CZ" sz="4200" dirty="0">
                <a:solidFill>
                  <a:schemeClr val="bg1"/>
                </a:solidFill>
                <a:latin typeface="Technika" panose="00000500000000000000" pitchFamily="2" charset="-18"/>
              </a:rPr>
              <a:t>			</a:t>
            </a:r>
            <a:r>
              <a:rPr lang="en-US" sz="4200" dirty="0" err="1">
                <a:solidFill>
                  <a:schemeClr val="bg1"/>
                </a:solidFill>
                <a:latin typeface="Technika" panose="00000500000000000000" pitchFamily="2" charset="-18"/>
              </a:rPr>
              <a:t>Letn</a:t>
            </a:r>
            <a:r>
              <a:rPr lang="cs-CZ" sz="4200" dirty="0">
                <a:solidFill>
                  <a:schemeClr val="bg1"/>
                </a:solidFill>
                <a:latin typeface="Technika" panose="00000500000000000000" pitchFamily="2" charset="-18"/>
              </a:rPr>
              <a:t>í výcvikové kurzy</a:t>
            </a:r>
          </a:p>
          <a:p>
            <a:pPr algn="r">
              <a:defRPr/>
            </a:pPr>
            <a:r>
              <a:rPr lang="pl-PL" sz="2400" dirty="0">
                <a:solidFill>
                  <a:schemeClr val="bg1"/>
                </a:solidFill>
                <a:latin typeface="Technika" panose="00000500000000000000" pitchFamily="2" charset="-18"/>
              </a:rPr>
              <a:t>Přihlášení bez nutnosti zápisu do KOSu</a:t>
            </a:r>
            <a:r>
              <a:rPr lang="en-US" sz="2400" dirty="0">
                <a:solidFill>
                  <a:schemeClr val="bg1"/>
                </a:solidFill>
                <a:latin typeface="Technika" panose="00000500000000000000" pitchFamily="2" charset="-18"/>
              </a:rPr>
              <a:t> </a:t>
            </a:r>
            <a:endParaRPr lang="cs-CZ" sz="2400" dirty="0">
              <a:solidFill>
                <a:schemeClr val="bg1"/>
              </a:solidFill>
              <a:latin typeface="Technika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2566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5E13DA3-3E11-4085-9C9C-2DA3C4EAE0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6" b="18740"/>
          <a:stretch/>
        </p:blipFill>
        <p:spPr>
          <a:xfrm>
            <a:off x="447173" y="259810"/>
            <a:ext cx="11288579" cy="63383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89D1FC3-E31C-42DB-BDD0-C1A5410529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5" b="13699"/>
          <a:stretch/>
        </p:blipFill>
        <p:spPr>
          <a:xfrm>
            <a:off x="447173" y="259806"/>
            <a:ext cx="11297654" cy="633838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371" y="0"/>
            <a:ext cx="7005258" cy="95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43137"/>
              </a:srgbClr>
            </a:outerShdw>
            <a:reflection stA="91000" endPos="0" dist="50800" dir="5400000" sy="-100000" algn="bl" rotWithShape="0"/>
          </a:effectLst>
        </p:spPr>
      </p:pic>
      <p:sp>
        <p:nvSpPr>
          <p:cNvPr id="4" name="AutoShape 22"/>
          <p:cNvSpPr>
            <a:spLocks noChangeArrowheads="1"/>
          </p:cNvSpPr>
          <p:nvPr/>
        </p:nvSpPr>
        <p:spPr bwMode="auto">
          <a:xfrm>
            <a:off x="-325495" y="5243476"/>
            <a:ext cx="7508582" cy="1203893"/>
          </a:xfrm>
          <a:prstGeom prst="roundRect">
            <a:avLst>
              <a:gd name="adj" fmla="val 36472"/>
            </a:avLst>
          </a:prstGeom>
          <a:solidFill>
            <a:srgbClr val="FEED01">
              <a:alpha val="70000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marL="85725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4200" dirty="0">
                <a:solidFill>
                  <a:schemeClr val="bg1"/>
                </a:solidFill>
                <a:latin typeface="Technika" panose="00000500000000000000" pitchFamily="2" charset="-18"/>
              </a:rPr>
              <a:t> </a:t>
            </a:r>
            <a:r>
              <a:rPr lang="cs-CZ" sz="4200" dirty="0">
                <a:solidFill>
                  <a:schemeClr val="bg1"/>
                </a:solidFill>
                <a:latin typeface="Technika" panose="00000500000000000000" pitchFamily="2" charset="-18"/>
              </a:rPr>
              <a:t>			</a:t>
            </a:r>
            <a:r>
              <a:rPr lang="en-US" sz="4200" dirty="0" err="1">
                <a:solidFill>
                  <a:srgbClr val="007FC4"/>
                </a:solidFill>
                <a:latin typeface="Technika" panose="00000500000000000000" pitchFamily="2" charset="-18"/>
              </a:rPr>
              <a:t>Letn</a:t>
            </a:r>
            <a:r>
              <a:rPr lang="cs-CZ" sz="4200" dirty="0">
                <a:solidFill>
                  <a:srgbClr val="007FC4"/>
                </a:solidFill>
                <a:latin typeface="Technika" panose="00000500000000000000" pitchFamily="2" charset="-18"/>
              </a:rPr>
              <a:t>í výcvikové kurzy</a:t>
            </a:r>
          </a:p>
          <a:p>
            <a:pPr algn="r">
              <a:defRPr/>
            </a:pPr>
            <a:r>
              <a:rPr lang="pl-PL" sz="2400" dirty="0">
                <a:solidFill>
                  <a:srgbClr val="007FC4"/>
                </a:solidFill>
                <a:latin typeface="Technika" panose="00000500000000000000" pitchFamily="2" charset="-18"/>
              </a:rPr>
              <a:t>Přihlášení bez nutnosti zápisu do KOSu</a:t>
            </a:r>
            <a:r>
              <a:rPr lang="en-US" sz="2400" dirty="0">
                <a:solidFill>
                  <a:srgbClr val="007FC4"/>
                </a:solidFill>
                <a:latin typeface="Technika" panose="00000500000000000000" pitchFamily="2" charset="-18"/>
              </a:rPr>
              <a:t> </a:t>
            </a:r>
            <a:endParaRPr lang="cs-CZ" sz="2400" dirty="0">
              <a:solidFill>
                <a:srgbClr val="007FC4"/>
              </a:solidFill>
              <a:latin typeface="Technika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010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99BFE3F-5300-4580-B9C8-3B2F32621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5" b="6099"/>
          <a:stretch/>
        </p:blipFill>
        <p:spPr>
          <a:xfrm>
            <a:off x="465323" y="259808"/>
            <a:ext cx="11279504" cy="633838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1820E11-257D-4051-B31A-E1F4E8C3C2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8" b="9466"/>
          <a:stretch/>
        </p:blipFill>
        <p:spPr>
          <a:xfrm>
            <a:off x="456248" y="259807"/>
            <a:ext cx="11288579" cy="633838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371" y="0"/>
            <a:ext cx="7005258" cy="95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43137"/>
              </a:srgbClr>
            </a:outerShdw>
            <a:reflection stA="91000" endPos="0" dist="50800" dir="5400000" sy="-100000" algn="bl" rotWithShape="0"/>
          </a:effectLst>
        </p:spPr>
      </p:pic>
      <p:sp>
        <p:nvSpPr>
          <p:cNvPr id="4" name="AutoShape 22"/>
          <p:cNvSpPr>
            <a:spLocks noChangeArrowheads="1"/>
          </p:cNvSpPr>
          <p:nvPr/>
        </p:nvSpPr>
        <p:spPr bwMode="auto">
          <a:xfrm>
            <a:off x="5650362" y="5287283"/>
            <a:ext cx="7802700" cy="1203893"/>
          </a:xfrm>
          <a:prstGeom prst="roundRect">
            <a:avLst>
              <a:gd name="adj" fmla="val 36472"/>
            </a:avLst>
          </a:prstGeom>
          <a:solidFill>
            <a:srgbClr val="E1007A">
              <a:alpha val="70000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marL="85725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4200" dirty="0" err="1">
                <a:solidFill>
                  <a:schemeClr val="bg1"/>
                </a:solidFill>
                <a:latin typeface="Technika" panose="00000500000000000000" pitchFamily="2" charset="-18"/>
              </a:rPr>
              <a:t>Letn</a:t>
            </a:r>
            <a:r>
              <a:rPr lang="cs-CZ" sz="4200" dirty="0">
                <a:solidFill>
                  <a:schemeClr val="bg1"/>
                </a:solidFill>
                <a:latin typeface="Technika" panose="00000500000000000000" pitchFamily="2" charset="-18"/>
              </a:rPr>
              <a:t>í výcvikové kurzy</a:t>
            </a:r>
          </a:p>
          <a:p>
            <a:pPr>
              <a:defRPr/>
            </a:pPr>
            <a:r>
              <a:rPr lang="pl-PL" sz="2400" dirty="0">
                <a:solidFill>
                  <a:schemeClr val="bg1"/>
                </a:solidFill>
                <a:latin typeface="Technika" panose="00000500000000000000" pitchFamily="2" charset="-18"/>
              </a:rPr>
              <a:t>Přihlášení bez nutnosti zápisu do KOSu</a:t>
            </a:r>
            <a:r>
              <a:rPr lang="en-US" sz="2400" dirty="0">
                <a:solidFill>
                  <a:schemeClr val="bg1"/>
                </a:solidFill>
                <a:latin typeface="Technika" panose="00000500000000000000" pitchFamily="2" charset="-18"/>
              </a:rPr>
              <a:t> </a:t>
            </a:r>
            <a:endParaRPr lang="cs-CZ" sz="2400" dirty="0">
              <a:solidFill>
                <a:schemeClr val="bg1"/>
              </a:solidFill>
              <a:latin typeface="Technika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22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1EB5215-3E08-4F50-8EF2-F66FB93388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7" y="269964"/>
            <a:ext cx="11287517" cy="6368091"/>
          </a:xfrm>
          <a:prstGeom prst="rect">
            <a:avLst/>
          </a:prstGeom>
        </p:spPr>
      </p:pic>
      <p:sp>
        <p:nvSpPr>
          <p:cNvPr id="7" name="AutoShape 22"/>
          <p:cNvSpPr>
            <a:spLocks noChangeArrowheads="1"/>
          </p:cNvSpPr>
          <p:nvPr/>
        </p:nvSpPr>
        <p:spPr bwMode="auto">
          <a:xfrm>
            <a:off x="-372558" y="5150784"/>
            <a:ext cx="7145424" cy="1187729"/>
          </a:xfrm>
          <a:prstGeom prst="roundRect">
            <a:avLst>
              <a:gd name="adj" fmla="val 36472"/>
            </a:avLst>
          </a:prstGeom>
          <a:solidFill>
            <a:srgbClr val="FEED01">
              <a:alpha val="85000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marL="85725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4200" dirty="0">
                <a:solidFill>
                  <a:srgbClr val="007FC4"/>
                </a:solidFill>
                <a:latin typeface="Technika" panose="00000500000000000000" pitchFamily="2" charset="-18"/>
              </a:rPr>
              <a:t> </a:t>
            </a:r>
            <a:r>
              <a:rPr lang="cs-CZ" sz="4200" dirty="0">
                <a:solidFill>
                  <a:srgbClr val="007FC4"/>
                </a:solidFill>
                <a:latin typeface="Technika" panose="00000500000000000000" pitchFamily="2" charset="-18"/>
              </a:rPr>
              <a:t>	   </a:t>
            </a:r>
            <a:r>
              <a:rPr lang="en-US" sz="4200" dirty="0" err="1">
                <a:solidFill>
                  <a:srgbClr val="007FC4"/>
                </a:solidFill>
                <a:latin typeface="Technika" panose="00000500000000000000" pitchFamily="2" charset="-18"/>
              </a:rPr>
              <a:t>Letn</a:t>
            </a:r>
            <a:r>
              <a:rPr lang="cs-CZ" sz="4200" dirty="0">
                <a:solidFill>
                  <a:srgbClr val="007FC4"/>
                </a:solidFill>
                <a:latin typeface="Technika" panose="00000500000000000000" pitchFamily="2" charset="-18"/>
              </a:rPr>
              <a:t>í výcvikové kurzy</a:t>
            </a:r>
          </a:p>
          <a:p>
            <a:pPr algn="r">
              <a:defRPr/>
            </a:pPr>
            <a:r>
              <a:rPr lang="pl-PL" sz="2400" dirty="0">
                <a:solidFill>
                  <a:srgbClr val="007FC4"/>
                </a:solidFill>
                <a:latin typeface="Technika" panose="00000500000000000000" pitchFamily="2" charset="-18"/>
              </a:rPr>
              <a:t>     Přihlášení bez nutnosti zápisu do KOSu</a:t>
            </a:r>
            <a:r>
              <a:rPr lang="en-US" sz="2400" dirty="0">
                <a:solidFill>
                  <a:srgbClr val="007FC4"/>
                </a:solidFill>
                <a:latin typeface="Technika" panose="00000500000000000000" pitchFamily="2" charset="-18"/>
              </a:rPr>
              <a:t> 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371" y="0"/>
            <a:ext cx="7005258" cy="95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43137"/>
              </a:srgbClr>
            </a:outerShdw>
            <a:reflection stA="91000" endPos="0" dist="50800" dir="5400000" sy="-100000" algn="bl" rotWithShape="0"/>
          </a:effectLst>
        </p:spPr>
      </p:pic>
      <p:sp>
        <p:nvSpPr>
          <p:cNvPr id="6" name="Zaoblený obdélník 5"/>
          <p:cNvSpPr/>
          <p:nvPr/>
        </p:nvSpPr>
        <p:spPr>
          <a:xfrm>
            <a:off x="7360043" y="5402154"/>
            <a:ext cx="5363530" cy="684987"/>
          </a:xfrm>
          <a:prstGeom prst="roundRect">
            <a:avLst>
              <a:gd name="adj" fmla="val 36322"/>
            </a:avLst>
          </a:prstGeom>
          <a:solidFill>
            <a:srgbClr val="E1007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dirty="0">
                <a:latin typeface="Technika" panose="00000500000000000000" pitchFamily="2" charset="-18"/>
              </a:rPr>
              <a:t>Těšíme se na vaši účast</a:t>
            </a:r>
            <a:endParaRPr lang="cs-CZ" sz="2800" dirty="0">
              <a:solidFill>
                <a:schemeClr val="bg1"/>
              </a:solidFill>
              <a:latin typeface="Technika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08787072"/>
      </p:ext>
    </p:extLst>
  </p:cSld>
  <p:clrMapOvr>
    <a:masterClrMapping/>
  </p:clrMapOvr>
  <p:transition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21" y="0"/>
            <a:ext cx="10359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8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fade/>
      </p:transition>
    </mc:Choice>
    <mc:Fallback xmlns=""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</TotalTime>
  <Words>18</Words>
  <Application>Microsoft Office PowerPoint</Application>
  <PresentationFormat>Širokoúhlá obrazovka</PresentationFormat>
  <Paragraphs>9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2" baseType="lpstr">
      <vt:lpstr>Arial</vt:lpstr>
      <vt:lpstr>Calibri</vt:lpstr>
      <vt:lpstr>Technika</vt:lpstr>
      <vt:lpstr>Calibri Light</vt:lpstr>
      <vt:lpstr>Technika-Bold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vasek</dc:creator>
  <cp:lastModifiedBy>vasek</cp:lastModifiedBy>
  <cp:revision>91</cp:revision>
  <dcterms:created xsi:type="dcterms:W3CDTF">2016-09-13T10:37:40Z</dcterms:created>
  <dcterms:modified xsi:type="dcterms:W3CDTF">2018-03-14T18:34:15Z</dcterms:modified>
</cp:coreProperties>
</file>