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sldIdLst>
    <p:sldId id="258" r:id="rId2"/>
    <p:sldId id="264" r:id="rId3"/>
    <p:sldId id="263" r:id="rId4"/>
    <p:sldId id="262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echnika" panose="00000500000000000000" pitchFamily="2" charset="-18"/>
      <p:regular r:id="rId12"/>
      <p:bold r:id="rId13"/>
      <p:italic r:id="rId14"/>
      <p:boldItalic r:id="rId15"/>
    </p:embeddedFont>
    <p:embeddedFont>
      <p:font typeface="Technika-Bold" panose="00000600000000000000" charset="-18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C4"/>
    <a:srgbClr val="FFCC00"/>
    <a:srgbClr val="B9A03A"/>
    <a:srgbClr val="0070BA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2" y="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76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3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39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7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9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05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0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8885-C13E-4DD2-B308-4807F0CD3C31}" type="datetimeFigureOut">
              <a:rPr lang="cs-CZ" smtClean="0"/>
              <a:t>26.08.2018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08E4-682A-4A90-BE39-972F9CC40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85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329854"/>
              </p:ext>
            </p:extLst>
          </p:nvPr>
        </p:nvGraphicFramePr>
        <p:xfrm>
          <a:off x="0" y="7739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9753434" imgH="5486400" progId="AcroExch.Document.DC">
                  <p:embed/>
                </p:oleObj>
              </mc:Choice>
              <mc:Fallback>
                <p:oleObj name="Acrobat Document" r:id="rId3" imgW="9753434" imgH="548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739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6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/>
          <a:stretch/>
        </p:blipFill>
        <p:spPr>
          <a:xfrm>
            <a:off x="409039" y="371475"/>
            <a:ext cx="11373919" cy="611187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895975" y="4360373"/>
            <a:ext cx="6286499" cy="1729046"/>
          </a:xfrm>
          <a:prstGeom prst="rect">
            <a:avLst/>
          </a:prstGeom>
          <a:solidFill>
            <a:srgbClr val="0070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	Zapiš si TV do </a:t>
            </a:r>
            <a:r>
              <a:rPr lang="cs-CZ" sz="3600" b="1" dirty="0" err="1" smtClean="0">
                <a:solidFill>
                  <a:srgbClr val="FFCC00"/>
                </a:solidFill>
                <a:latin typeface="Technika" panose="00000500000000000000" pitchFamily="2" charset="-18"/>
              </a:rPr>
              <a:t>KOSu</a:t>
            </a:r>
            <a:r>
              <a:rPr lang="cs-CZ" sz="36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!!!</a:t>
            </a:r>
          </a:p>
          <a:p>
            <a:r>
              <a:rPr lang="cs-CZ" sz="2800" dirty="0" smtClean="0">
                <a:latin typeface="Technika" panose="00000500000000000000" pitchFamily="2" charset="-18"/>
              </a:rPr>
              <a:t>		a vyber si z naší nabídky</a:t>
            </a:r>
            <a:endParaRPr lang="en-US" sz="2800" dirty="0" smtClean="0">
              <a:latin typeface="Technika" panose="00000500000000000000" pitchFamily="2" charset="-18"/>
            </a:endParaRPr>
          </a:p>
          <a:p>
            <a:r>
              <a:rPr lang="cs-CZ" sz="28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	Možnost zápisu od </a:t>
            </a:r>
            <a:r>
              <a:rPr lang="en-US" sz="28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17</a:t>
            </a:r>
            <a:r>
              <a:rPr lang="cs-CZ" sz="28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.</a:t>
            </a:r>
            <a:r>
              <a:rPr lang="en-US" sz="28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9</a:t>
            </a:r>
            <a:r>
              <a:rPr lang="cs-CZ" sz="28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.201</a:t>
            </a:r>
            <a:r>
              <a:rPr lang="en-US" sz="28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8</a:t>
            </a:r>
            <a:endParaRPr lang="cs-CZ" sz="2800" b="1" dirty="0" smtClean="0">
              <a:solidFill>
                <a:srgbClr val="FFCC00"/>
              </a:solidFill>
              <a:latin typeface="Technika" panose="00000500000000000000" pitchFamily="2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1" y="0"/>
            <a:ext cx="7005258" cy="95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srgbClr val="000000">
                <a:alpha val="43137"/>
              </a:srgbClr>
            </a:outerShdw>
            <a:reflection stA="91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9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0" y="381000"/>
            <a:ext cx="11373919" cy="6113481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14198"/>
              </p:ext>
            </p:extLst>
          </p:nvPr>
        </p:nvGraphicFramePr>
        <p:xfrm>
          <a:off x="3670736" y="3427413"/>
          <a:ext cx="8521264" cy="294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1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Aerobik,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Aikido,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Aqua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 aerobic,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Badminton,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Basketbal,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Beach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 volejbal,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Bojová umění,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Bowling,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Bruslení,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Capoeira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Curling,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FBMI – povinná TV</a:t>
                      </a:r>
                      <a:endParaRPr lang="cs-CZ" sz="1400" b="1" dirty="0">
                        <a:latin typeface="Technika" panose="00000500000000000000" pitchFamily="2" charset="-18"/>
                      </a:endParaRPr>
                    </a:p>
                  </a:txBody>
                  <a:tcPr marL="68579" marR="68579" marT="34282" marB="342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Florbal,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Fotbal,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Frisbee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Futsal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Geocaching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Golf,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Házená,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Inline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 bruslení,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Irské tance,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Jóga,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Kanoistika,</a:t>
                      </a:r>
                      <a:endParaRPr lang="cs-CZ" sz="1400" b="1" dirty="0" smtClean="0">
                        <a:latin typeface="Technika" panose="00000500000000000000" pitchFamily="2" charset="-18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Karate,</a:t>
                      </a:r>
                    </a:p>
                  </a:txBody>
                  <a:tcPr marL="68579" marR="68579" marT="34282" marB="342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Kondiční posilování,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Kruhový trénink pro ženy,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Lední hokej,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Lezení na stěně,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Lukostřelba,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Lyže sjezd,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Ninjutsu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Nohejbal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Pilates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Plavání,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Powerjoga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  <a:endParaRPr lang="cs-CZ" sz="1400" b="1" dirty="0">
                        <a:latin typeface="Technika" panose="00000500000000000000" pitchFamily="2" charset="-18"/>
                      </a:endParaRPr>
                    </a:p>
                  </a:txBody>
                  <a:tcPr marL="68579" marR="68579" marT="34282" marB="342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Sebeobrana,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Softbal,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Spinning,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Squash,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Squash </a:t>
                      </a: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relax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Stolní tenis,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Tenis,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Turistika,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Volejbal,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Zdravotní TV,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bg1"/>
                          </a:solidFill>
                          <a:effectLst/>
                          <a:latin typeface="Technika" panose="00000500000000000000" pitchFamily="2" charset="-18"/>
                        </a:rPr>
                        <a:t>Zumba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effectLst/>
                        <a:latin typeface="Technika" panose="00000500000000000000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34282" marB="342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A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453149" y="1805037"/>
            <a:ext cx="6738851" cy="713380"/>
          </a:xfrm>
          <a:prstGeom prst="rect">
            <a:avLst/>
          </a:prstGeom>
          <a:solidFill>
            <a:srgbClr val="0070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Výběr z </a:t>
            </a:r>
            <a:r>
              <a:rPr lang="en-US" sz="36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t</a:t>
            </a:r>
            <a:r>
              <a:rPr lang="cs-CZ" sz="3600" b="1" dirty="0" err="1" smtClean="0">
                <a:solidFill>
                  <a:srgbClr val="FFCC00"/>
                </a:solidFill>
                <a:latin typeface="Technika" panose="00000500000000000000" pitchFamily="2" charset="-18"/>
              </a:rPr>
              <a:t>éměř</a:t>
            </a:r>
            <a:r>
              <a:rPr lang="cs-CZ" sz="3600" b="1" dirty="0" smtClean="0">
                <a:solidFill>
                  <a:srgbClr val="FFCC00"/>
                </a:solidFill>
                <a:latin typeface="Technika" panose="00000500000000000000" pitchFamily="2" charset="-18"/>
              </a:rPr>
              <a:t> 50ti sportů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1" y="0"/>
            <a:ext cx="7005258" cy="95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algn="ctr" rotWithShape="0">
              <a:srgbClr val="000000">
                <a:alpha val="43137"/>
              </a:srgbClr>
            </a:outerShdw>
            <a:reflection stA="91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1495992"/>
      </p:ext>
    </p:extLst>
  </p:cSld>
  <p:clrMapOvr>
    <a:masterClrMapping/>
  </p:clrMapOvr>
  <p:transition spd="slow" advTm="1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" y="0"/>
            <a:ext cx="10359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113</Words>
  <Application>Microsoft Office PowerPoint</Application>
  <PresentationFormat>Širokoúhlá obrazovka</PresentationFormat>
  <Paragraphs>50</Paragraphs>
  <Slides>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2" baseType="lpstr">
      <vt:lpstr>Calibri</vt:lpstr>
      <vt:lpstr>Arial</vt:lpstr>
      <vt:lpstr>Calibri Light</vt:lpstr>
      <vt:lpstr>Technika</vt:lpstr>
      <vt:lpstr>Times New Roman</vt:lpstr>
      <vt:lpstr>Technika-Bold</vt:lpstr>
      <vt:lpstr>Office Theme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vasek</dc:creator>
  <cp:lastModifiedBy>Vaclav Stemberg</cp:lastModifiedBy>
  <cp:revision>58</cp:revision>
  <dcterms:created xsi:type="dcterms:W3CDTF">2016-09-13T10:37:40Z</dcterms:created>
  <dcterms:modified xsi:type="dcterms:W3CDTF">2018-08-26T07:42:35Z</dcterms:modified>
</cp:coreProperties>
</file>