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01" r:id="rId1"/>
  </p:sldMasterIdLst>
  <p:sldIdLst>
    <p:sldId id="258" r:id="rId2"/>
    <p:sldId id="257" r:id="rId3"/>
    <p:sldId id="264" r:id="rId4"/>
    <p:sldId id="261" r:id="rId5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Technika" panose="00000500000000000000" pitchFamily="2" charset="-18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Technika-Bold" panose="00000600000000000000" charset="-18"/>
      <p:regular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62A8"/>
    <a:srgbClr val="009EE0"/>
    <a:srgbClr val="CD0422"/>
    <a:srgbClr val="F37022"/>
    <a:srgbClr val="00B2C6"/>
    <a:srgbClr val="66BCEB"/>
    <a:srgbClr val="007FC4"/>
    <a:srgbClr val="FFCC00"/>
    <a:srgbClr val="B9A03A"/>
    <a:srgbClr val="0070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54" autoAdjust="0"/>
    <p:restoredTop sz="94660"/>
  </p:normalViewPr>
  <p:slideViewPr>
    <p:cSldViewPr snapToGrid="0">
      <p:cViewPr varScale="1">
        <p:scale>
          <a:sx n="82" d="100"/>
          <a:sy n="82" d="100"/>
        </p:scale>
        <p:origin x="422" y="62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8885-C13E-4DD2-B308-4807F0CD3C31}" type="datetimeFigureOut">
              <a:rPr lang="cs-CZ" smtClean="0"/>
              <a:t>26.08.2018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08E4-682A-4A90-BE39-972F9CC40581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1" b="923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09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8885-C13E-4DD2-B308-4807F0CD3C31}" type="datetimeFigureOut">
              <a:rPr lang="cs-CZ" smtClean="0"/>
              <a:t>26.08.2018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08E4-682A-4A90-BE39-972F9CC405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801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8885-C13E-4DD2-B308-4807F0CD3C31}" type="datetimeFigureOut">
              <a:rPr lang="cs-CZ" smtClean="0"/>
              <a:t>26.08.2018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08E4-682A-4A90-BE39-972F9CC405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0764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1" b="923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464730" y="1800000"/>
            <a:ext cx="10315592" cy="1446663"/>
          </a:xfrm>
        </p:spPr>
        <p:txBody>
          <a:bodyPr anchor="t"/>
          <a:lstStyle>
            <a:lvl1pPr algn="l">
              <a:defRPr lang="cs-CZ" sz="4800" b="1" i="0" u="none" strike="noStrike" kern="4800" baseline="0" smtClean="0">
                <a:solidFill>
                  <a:schemeClr val="bg1"/>
                </a:solidFill>
                <a:latin typeface="Technika-Bold" panose="00000600000000000000" pitchFamily="50" charset="-18"/>
              </a:defRPr>
            </a:lvl1pPr>
          </a:lstStyle>
          <a:p>
            <a:r>
              <a:rPr lang="cs-CZ" sz="4800" b="1" i="0" u="none" strike="noStrike" baseline="0" dirty="0">
                <a:latin typeface="Technika-Bold" panose="00000600000000000000" pitchFamily="50" charset="-18"/>
              </a:rPr>
              <a:t>TITUL PREZENTACE</a:t>
            </a:r>
            <a:br>
              <a:rPr lang="cs-CZ" sz="4800" b="1" i="0" u="none" strike="noStrike" baseline="0" dirty="0">
                <a:latin typeface="Technika-Bold" panose="00000600000000000000" pitchFamily="50" charset="-18"/>
              </a:rPr>
            </a:br>
            <a:r>
              <a:rPr lang="cs-CZ" sz="4800" b="1" i="0" u="none" strike="noStrike" baseline="0" dirty="0">
                <a:latin typeface="Technika-Bold" panose="00000600000000000000" pitchFamily="50" charset="-18"/>
              </a:rPr>
              <a:t>PODTITUL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64728" y="3441731"/>
            <a:ext cx="10315591" cy="1771721"/>
          </a:xfrm>
        </p:spPr>
        <p:txBody>
          <a:bodyPr/>
          <a:lstStyle>
            <a:lvl1pPr marL="0" indent="0" algn="l">
              <a:buNone/>
              <a:defRPr lang="cs-CZ" sz="2400" b="1" i="0" u="none" strike="noStrike" kern="2800" baseline="0" smtClean="0">
                <a:solidFill>
                  <a:schemeClr val="bg1"/>
                </a:solidFill>
                <a:latin typeface="Technika-Bold" panose="00000600000000000000" pitchFamily="50" charset="-18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cs-CZ" dirty="0"/>
              <a:t>NÁZEV FAKULTY A PRACOVIŠTĚ</a:t>
            </a:r>
            <a:r>
              <a:rPr lang="en-US" dirty="0"/>
              <a:t/>
            </a:r>
            <a:br>
              <a:rPr lang="en-US" dirty="0"/>
            </a:br>
            <a:r>
              <a:rPr lang="cs-CZ" dirty="0"/>
              <a:t>AUTOR/TITUL JMÉNO PŘÍJMENÍ</a:t>
            </a:r>
            <a:r>
              <a:rPr lang="en-US" dirty="0"/>
              <a:t/>
            </a:r>
            <a:br>
              <a:rPr lang="en-US" dirty="0"/>
            </a:br>
            <a:r>
              <a:rPr lang="cs-CZ" dirty="0"/>
              <a:t>DATUM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7109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67543" y="1800000"/>
            <a:ext cx="10262129" cy="4702629"/>
          </a:xfrm>
        </p:spPr>
        <p:txBody>
          <a:bodyPr>
            <a:normAutofit/>
          </a:bodyPr>
          <a:lstStyle>
            <a:lvl1pPr marL="0" indent="0">
              <a:buNone/>
              <a:defRPr sz="2000" kern="3000" baseline="0">
                <a:latin typeface="Technika-Bold" panose="00000600000000000000" pitchFamily="50" charset="-18"/>
              </a:defRPr>
            </a:lvl1pPr>
          </a:lstStyle>
          <a:p>
            <a:pPr lvl="0"/>
            <a:r>
              <a:rPr lang="cs-CZ" dirty="0"/>
              <a:t>VLOŽIT OBRÁZEK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199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2756854" y="368300"/>
            <a:ext cx="9184943" cy="122848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360000"/>
            <a:ext cx="11473200" cy="6138000"/>
          </a:xfrm>
        </p:spPr>
        <p:txBody>
          <a:bodyPr>
            <a:normAutofit/>
          </a:bodyPr>
          <a:lstStyle>
            <a:lvl1pPr marL="0" indent="0" algn="ctr">
              <a:buNone/>
              <a:defRPr sz="2000" kern="3000" baseline="0">
                <a:latin typeface="Technika-Bold" panose="00000600000000000000" pitchFamily="50" charset="-18"/>
              </a:defRPr>
            </a:lvl1pPr>
          </a:lstStyle>
          <a:p>
            <a:pPr lvl="0"/>
            <a:r>
              <a:rPr lang="cs-CZ" dirty="0"/>
              <a:t>VLOŽIT OBRÁZEK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733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8885-C13E-4DD2-B308-4807F0CD3C31}" type="datetimeFigureOut">
              <a:rPr lang="cs-CZ" smtClean="0"/>
              <a:t>26.08.2018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08E4-682A-4A90-BE39-972F9CC405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3300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8885-C13E-4DD2-B308-4807F0CD3C31}" type="datetimeFigureOut">
              <a:rPr lang="cs-CZ" smtClean="0"/>
              <a:t>26.08.2018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08E4-682A-4A90-BE39-972F9CC405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397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8885-C13E-4DD2-B308-4807F0CD3C31}" type="datetimeFigureOut">
              <a:rPr lang="cs-CZ" smtClean="0"/>
              <a:t>26.08.2018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08E4-682A-4A90-BE39-972F9CC405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5058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8885-C13E-4DD2-B308-4807F0CD3C31}" type="datetimeFigureOut">
              <a:rPr lang="cs-CZ" smtClean="0"/>
              <a:t>26.08.2018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08E4-682A-4A90-BE39-972F9CC405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3017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8885-C13E-4DD2-B308-4807F0CD3C31}" type="datetimeFigureOut">
              <a:rPr lang="cs-CZ" smtClean="0"/>
              <a:t>26.08.2018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08E4-682A-4A90-BE39-972F9CC405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4679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8885-C13E-4DD2-B308-4807F0CD3C31}" type="datetimeFigureOut">
              <a:rPr lang="cs-CZ" smtClean="0"/>
              <a:t>26.08.2018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08E4-682A-4A90-BE39-972F9CC405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092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8885-C13E-4DD2-B308-4807F0CD3C31}" type="datetimeFigureOut">
              <a:rPr lang="cs-CZ" smtClean="0"/>
              <a:t>26.08.2018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08E4-682A-4A90-BE39-972F9CC405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1055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8885-C13E-4DD2-B308-4807F0CD3C31}" type="datetimeFigureOut">
              <a:rPr lang="cs-CZ" smtClean="0"/>
              <a:t>26.08.2018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08E4-682A-4A90-BE39-972F9CC405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6064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A8885-C13E-4DD2-B308-4807F0CD3C31}" type="datetimeFigureOut">
              <a:rPr lang="cs-CZ" smtClean="0"/>
              <a:t>26.08.2018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708E4-682A-4A90-BE39-972F9CC405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579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685" r:id="rId13"/>
    <p:sldLayoutId id="214748368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175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7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6419971"/>
              </p:ext>
            </p:extLst>
          </p:nvPr>
        </p:nvGraphicFramePr>
        <p:xfrm>
          <a:off x="0" y="0"/>
          <a:ext cx="12252960" cy="6892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Acrobat Document" r:id="rId3" imgW="9753434" imgH="5486400" progId="AcroExch.Document.DC">
                  <p:embed/>
                </p:oleObj>
              </mc:Choice>
              <mc:Fallback>
                <p:oleObj name="Acrobat Document" r:id="rId3" imgW="9753434" imgH="54864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252960" cy="6892290"/>
                      </a:xfrm>
                      <a:prstGeom prst="rect">
                        <a:avLst/>
                      </a:prstGeom>
                      <a:solidFill>
                        <a:srgbClr val="2362A8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6670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000">
        <p:fade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" t="12113" r="102" b="13221"/>
          <a:stretch/>
        </p:blipFill>
        <p:spPr>
          <a:xfrm>
            <a:off x="417904" y="243068"/>
            <a:ext cx="11347203" cy="635450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371" y="0"/>
            <a:ext cx="7005258" cy="95549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AutoShape 22"/>
          <p:cNvSpPr>
            <a:spLocks noChangeArrowheads="1"/>
          </p:cNvSpPr>
          <p:nvPr/>
        </p:nvSpPr>
        <p:spPr bwMode="auto">
          <a:xfrm>
            <a:off x="-838200" y="1551008"/>
            <a:ext cx="7096125" cy="776346"/>
          </a:xfrm>
          <a:prstGeom prst="roundRect">
            <a:avLst>
              <a:gd name="adj" fmla="val 36472"/>
            </a:avLst>
          </a:prstGeom>
          <a:solidFill>
            <a:srgbClr val="CD0422">
              <a:alpha val="85000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marL="85725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4200" dirty="0">
                <a:solidFill>
                  <a:schemeClr val="bg1"/>
                </a:solidFill>
                <a:latin typeface="Technika" panose="00000500000000000000" pitchFamily="2" charset="-18"/>
              </a:rPr>
              <a:t> </a:t>
            </a:r>
            <a:r>
              <a:rPr lang="cs-CZ" sz="4200" dirty="0">
                <a:solidFill>
                  <a:schemeClr val="bg1"/>
                </a:solidFill>
                <a:latin typeface="Technika" panose="00000500000000000000" pitchFamily="2" charset="-18"/>
              </a:rPr>
              <a:t>Zimní výcvikové kurzy</a:t>
            </a:r>
          </a:p>
        </p:txBody>
      </p:sp>
      <p:sp>
        <p:nvSpPr>
          <p:cNvPr id="11" name="AutoShape 22"/>
          <p:cNvSpPr>
            <a:spLocks noChangeArrowheads="1"/>
          </p:cNvSpPr>
          <p:nvPr/>
        </p:nvSpPr>
        <p:spPr bwMode="auto">
          <a:xfrm>
            <a:off x="-838200" y="5543458"/>
            <a:ext cx="8195169" cy="811044"/>
          </a:xfrm>
          <a:prstGeom prst="roundRect">
            <a:avLst>
              <a:gd name="adj" fmla="val 36472"/>
            </a:avLst>
          </a:prstGeom>
          <a:solidFill>
            <a:srgbClr val="CD0422">
              <a:alpha val="85000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marL="85725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cs-CZ" sz="4000" dirty="0" smtClean="0">
                <a:solidFill>
                  <a:schemeClr val="bg1"/>
                </a:solidFill>
                <a:latin typeface="Technika" panose="00000500000000000000" pitchFamily="2" charset="-18"/>
              </a:rPr>
              <a:t>Zápis otevřen od </a:t>
            </a:r>
            <a:r>
              <a:rPr lang="cs-CZ" sz="4000" dirty="0" smtClean="0">
                <a:solidFill>
                  <a:schemeClr val="bg1"/>
                </a:solidFill>
                <a:latin typeface="Technika" panose="00000500000000000000" pitchFamily="2" charset="-18"/>
              </a:rPr>
              <a:t>1</a:t>
            </a:r>
            <a:r>
              <a:rPr lang="en-US" sz="4000" dirty="0" smtClean="0">
                <a:solidFill>
                  <a:schemeClr val="bg1"/>
                </a:solidFill>
                <a:latin typeface="Technika" panose="00000500000000000000" pitchFamily="2" charset="-18"/>
              </a:rPr>
              <a:t>7</a:t>
            </a:r>
            <a:r>
              <a:rPr lang="cs-CZ" sz="4000" dirty="0" smtClean="0">
                <a:solidFill>
                  <a:schemeClr val="bg1"/>
                </a:solidFill>
                <a:latin typeface="Technika" panose="00000500000000000000" pitchFamily="2" charset="-18"/>
              </a:rPr>
              <a:t>.9.201</a:t>
            </a:r>
            <a:r>
              <a:rPr lang="en-US" sz="4000" dirty="0" smtClean="0">
                <a:solidFill>
                  <a:schemeClr val="bg1"/>
                </a:solidFill>
                <a:latin typeface="Technika" panose="00000500000000000000" pitchFamily="2" charset="-18"/>
              </a:rPr>
              <a:t>8</a:t>
            </a:r>
            <a:endParaRPr lang="cs-CZ" sz="4000" dirty="0">
              <a:solidFill>
                <a:schemeClr val="bg1"/>
              </a:solidFill>
              <a:latin typeface="Technika" panose="00000500000000000000" pitchFamily="2" charset="-18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5025195" y="4476649"/>
            <a:ext cx="7683500" cy="823742"/>
          </a:xfrm>
          <a:prstGeom prst="roundRect">
            <a:avLst>
              <a:gd name="adj" fmla="val 36322"/>
            </a:avLst>
          </a:prstGeom>
          <a:solidFill>
            <a:srgbClr val="009EE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cs-CZ" sz="3600" dirty="0" smtClean="0">
                <a:solidFill>
                  <a:schemeClr val="bg1"/>
                </a:solidFill>
                <a:latin typeface="Technika" panose="00000500000000000000" pitchFamily="2" charset="-18"/>
              </a:rPr>
              <a:t> V České republice i zahraničí</a:t>
            </a:r>
            <a:endParaRPr lang="cs-CZ" sz="3600" dirty="0">
              <a:solidFill>
                <a:schemeClr val="bg1"/>
              </a:solidFill>
              <a:latin typeface="Technika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304973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9" t="-14" r="19598" b="247"/>
          <a:stretch/>
        </p:blipFill>
        <p:spPr>
          <a:xfrm>
            <a:off x="351692" y="279030"/>
            <a:ext cx="11488855" cy="632704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371" y="0"/>
            <a:ext cx="7005258" cy="9554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stA="91000" endPos="0" dist="50800" dir="5400000" sy="-100000" algn="bl" rotWithShape="0"/>
          </a:effectLst>
        </p:spPr>
      </p:pic>
      <p:sp>
        <p:nvSpPr>
          <p:cNvPr id="4" name="Zaoblený obdélník 3"/>
          <p:cNvSpPr/>
          <p:nvPr/>
        </p:nvSpPr>
        <p:spPr>
          <a:xfrm>
            <a:off x="-809627" y="4705273"/>
            <a:ext cx="5905499" cy="1177745"/>
          </a:xfrm>
          <a:prstGeom prst="roundRect">
            <a:avLst>
              <a:gd name="adj" fmla="val 36322"/>
            </a:avLst>
          </a:prstGeom>
          <a:solidFill>
            <a:srgbClr val="2362A8">
              <a:alpha val="9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bg1"/>
                </a:solidFill>
                <a:latin typeface="Technika" panose="00000500000000000000" pitchFamily="2" charset="-18"/>
              </a:rPr>
              <a:t>Možnost získat licenci Instruktor </a:t>
            </a:r>
            <a:r>
              <a:rPr lang="cs-CZ" sz="3200" dirty="0" err="1" smtClean="0">
                <a:solidFill>
                  <a:schemeClr val="bg1"/>
                </a:solidFill>
                <a:latin typeface="Technika" panose="00000500000000000000" pitchFamily="2" charset="-18"/>
              </a:rPr>
              <a:t>lyž</a:t>
            </a:r>
            <a:r>
              <a:rPr lang="en-US" sz="3200" dirty="0" smtClean="0">
                <a:solidFill>
                  <a:schemeClr val="bg1"/>
                </a:solidFill>
                <a:latin typeface="Technika" panose="00000500000000000000" pitchFamily="2" charset="-18"/>
              </a:rPr>
              <a:t>o</a:t>
            </a:r>
            <a:r>
              <a:rPr lang="cs-CZ" sz="3200" dirty="0" smtClean="0">
                <a:solidFill>
                  <a:schemeClr val="bg1"/>
                </a:solidFill>
                <a:latin typeface="Technika" panose="00000500000000000000" pitchFamily="2" charset="-18"/>
              </a:rPr>
              <a:t>vání</a:t>
            </a:r>
            <a:endParaRPr lang="cs-CZ" sz="3200" dirty="0">
              <a:solidFill>
                <a:schemeClr val="bg1"/>
              </a:solidFill>
              <a:latin typeface="Technika" panose="00000500000000000000" pitchFamily="2" charset="-18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6206134" y="5165660"/>
            <a:ext cx="6171005" cy="717358"/>
          </a:xfrm>
          <a:prstGeom prst="roundRect">
            <a:avLst>
              <a:gd name="adj" fmla="val 36322"/>
            </a:avLst>
          </a:prstGeom>
          <a:solidFill>
            <a:srgbClr val="009EE0">
              <a:alpha val="9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echnika" panose="00000500000000000000" pitchFamily="2" charset="-18"/>
              </a:rPr>
              <a:t> </a:t>
            </a:r>
            <a:r>
              <a:rPr lang="cs-CZ" sz="3600" dirty="0" smtClean="0">
                <a:latin typeface="Technika" panose="00000500000000000000" pitchFamily="2" charset="-18"/>
              </a:rPr>
              <a:t>Těšíme </a:t>
            </a:r>
            <a:r>
              <a:rPr lang="cs-CZ" sz="3600" dirty="0" smtClean="0">
                <a:latin typeface="Technika" panose="00000500000000000000" pitchFamily="2" charset="-18"/>
              </a:rPr>
              <a:t>se na vaši účast</a:t>
            </a:r>
            <a:endParaRPr lang="cs-CZ" sz="3600" dirty="0">
              <a:solidFill>
                <a:schemeClr val="bg1"/>
              </a:solidFill>
              <a:latin typeface="Technika" panose="00000500000000000000" pitchFamily="2" charset="-18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-393429" y="1719186"/>
            <a:ext cx="7982939" cy="651963"/>
          </a:xfrm>
          <a:prstGeom prst="roundRect">
            <a:avLst>
              <a:gd name="adj" fmla="val 36322"/>
            </a:avLst>
          </a:prstGeom>
          <a:solidFill>
            <a:srgbClr val="CD0422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cs-CZ" sz="3200" dirty="0" smtClean="0">
                <a:solidFill>
                  <a:schemeClr val="bg1"/>
                </a:solidFill>
                <a:latin typeface="Technika" panose="00000500000000000000" pitchFamily="2" charset="-18"/>
              </a:rPr>
              <a:t>Vhodné pro začátečníky i pokročilé</a:t>
            </a:r>
            <a:endParaRPr lang="cs-CZ" sz="3200" dirty="0">
              <a:solidFill>
                <a:schemeClr val="bg1"/>
              </a:solidFill>
              <a:latin typeface="Technika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162360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F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21" y="0"/>
            <a:ext cx="103599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09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fade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</TotalTime>
  <Words>35</Words>
  <Application>Microsoft Office PowerPoint</Application>
  <PresentationFormat>Širokoúhlá obrazovka</PresentationFormat>
  <Paragraphs>6</Paragraphs>
  <Slides>4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11" baseType="lpstr">
      <vt:lpstr>Arial</vt:lpstr>
      <vt:lpstr>Calibri</vt:lpstr>
      <vt:lpstr>Technika</vt:lpstr>
      <vt:lpstr>Calibri Light</vt:lpstr>
      <vt:lpstr>Technika-Bold</vt:lpstr>
      <vt:lpstr>Office Theme</vt:lpstr>
      <vt:lpstr>Adobe Acrobat Document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vasek</dc:creator>
  <cp:lastModifiedBy>Vaclav Stemberg</cp:lastModifiedBy>
  <cp:revision>48</cp:revision>
  <dcterms:created xsi:type="dcterms:W3CDTF">2016-09-13T10:37:40Z</dcterms:created>
  <dcterms:modified xsi:type="dcterms:W3CDTF">2018-08-26T09:27:39Z</dcterms:modified>
</cp:coreProperties>
</file>